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712D"/>
    <a:srgbClr val="7FBC03"/>
    <a:srgbClr val="00AE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B1EA-59C0-40BE-909E-0B3375C0AD99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FFE96-42AD-4719-9C0C-FC51A9B1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857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B1EA-59C0-40BE-909E-0B3375C0AD99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FFE96-42AD-4719-9C0C-FC51A9B1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70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B1EA-59C0-40BE-909E-0B3375C0AD99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FFE96-42AD-4719-9C0C-FC51A9B1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744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B1EA-59C0-40BE-909E-0B3375C0AD99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FFE96-42AD-4719-9C0C-FC51A9B1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3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B1EA-59C0-40BE-909E-0B3375C0AD99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FFE96-42AD-4719-9C0C-FC51A9B1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4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B1EA-59C0-40BE-909E-0B3375C0AD99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FFE96-42AD-4719-9C0C-FC51A9B1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72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B1EA-59C0-40BE-909E-0B3375C0AD99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FFE96-42AD-4719-9C0C-FC51A9B1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232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B1EA-59C0-40BE-909E-0B3375C0AD99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FFE96-42AD-4719-9C0C-FC51A9B1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9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B1EA-59C0-40BE-909E-0B3375C0AD99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FFE96-42AD-4719-9C0C-FC51A9B1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901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B1EA-59C0-40BE-909E-0B3375C0AD99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FFE96-42AD-4719-9C0C-FC51A9B1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09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B1EA-59C0-40BE-909E-0B3375C0AD99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FFE96-42AD-4719-9C0C-FC51A9B1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10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3B1EA-59C0-40BE-909E-0B3375C0AD99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FFE96-42AD-4719-9C0C-FC51A9B1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76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ipmsymposium.org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A712D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02389" y="3748332"/>
            <a:ext cx="6243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February </a:t>
            </a:r>
            <a:r>
              <a:rPr lang="en-US" sz="2800" b="1" dirty="0" smtClean="0"/>
              <a:t>28 - March </a:t>
            </a:r>
            <a:r>
              <a:rPr lang="en-US" sz="2800" b="1" dirty="0" smtClean="0"/>
              <a:t>3, 2022 - Denver, CO 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410760" y="4412390"/>
            <a:ext cx="37726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Network with over 600 attendees in pest management fields! Symposium sessions will address Integrated Pest Management (IPM) across disciplines, internationally and in the marketplace.</a:t>
            </a:r>
          </a:p>
          <a:p>
            <a:endParaRPr lang="en-US" dirty="0" smtClean="0"/>
          </a:p>
          <a:p>
            <a:r>
              <a:rPr lang="en-US" dirty="0" smtClean="0"/>
              <a:t>Learn more at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ipmsymposium.org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2584" y="4445862"/>
            <a:ext cx="3425952" cy="2286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409" y="4445862"/>
            <a:ext cx="3418171" cy="227485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80" y="526022"/>
            <a:ext cx="9144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49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CITL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Wolff, Elaine E</dc:creator>
  <cp:lastModifiedBy>Marquart, Michelle</cp:lastModifiedBy>
  <cp:revision>6</cp:revision>
  <dcterms:created xsi:type="dcterms:W3CDTF">2020-01-30T15:40:28Z</dcterms:created>
  <dcterms:modified xsi:type="dcterms:W3CDTF">2021-04-09T04:45:30Z</dcterms:modified>
</cp:coreProperties>
</file>